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59" r:id="rId4"/>
    <p:sldId id="264" r:id="rId5"/>
    <p:sldId id="260" r:id="rId6"/>
    <p:sldId id="261" r:id="rId7"/>
    <p:sldId id="262" r:id="rId8"/>
    <p:sldId id="265" r:id="rId9"/>
  </p:sldIdLst>
  <p:sldSz cx="12192000" cy="6858000"/>
  <p:notesSz cx="7023100" cy="93091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2988"/>
    <a:srgbClr val="6242A3"/>
    <a:srgbClr val="594FA8"/>
    <a:srgbClr val="3951AB"/>
    <a:srgbClr val="4B8ED2"/>
    <a:srgbClr val="2DB9B6"/>
    <a:srgbClr val="36B460"/>
    <a:srgbClr val="41AB39"/>
    <a:srgbClr val="57B72F"/>
    <a:srgbClr val="88C3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624B42-5D77-4271-AAE7-FE07907ED1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6C5570C-CF1E-4328-8339-0170C8EC6E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5E3C109-4C79-47ED-977D-D83653575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CF42-8BD0-4FF9-B71B-520DEB6F0520}" type="datetimeFigureOut">
              <a:rPr lang="pt-PT" smtClean="0"/>
              <a:pPr/>
              <a:t>22/07/2024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F970C850-8CAD-47C3-94B1-F03D60798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9970C894-C66B-48C3-A404-A97C7CD6A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3DDE-23FE-4B4E-8160-1544B0A0A207}" type="slidenum">
              <a:rPr lang="pt-PT" smtClean="0"/>
              <a:pPr/>
              <a:t>‹Nr.›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81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678551-17BB-4C9E-A9BC-7CB39D39E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1E907D3E-9DEF-496D-80D9-D46B88D2BE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70B8494-4961-4BFD-BB7D-AC0119D31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CF42-8BD0-4FF9-B71B-520DEB6F0520}" type="datetimeFigureOut">
              <a:rPr lang="pt-PT" smtClean="0"/>
              <a:pPr/>
              <a:t>22/07/2024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EA85E021-ADB5-4639-83F9-F782E97F2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DC5BBC73-2935-4696-9849-84DDC2569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3DDE-23FE-4B4E-8160-1544B0A0A207}" type="slidenum">
              <a:rPr lang="pt-PT" smtClean="0"/>
              <a:pPr/>
              <a:t>‹Nr.›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7799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B52FFC2-53AC-437F-9F4B-52E440E8F1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46C8C42D-579A-4A79-9C1B-F3538727E7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7672D35-5D08-46B2-81E2-5AA39B558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CF42-8BD0-4FF9-B71B-520DEB6F0520}" type="datetimeFigureOut">
              <a:rPr lang="pt-PT" smtClean="0"/>
              <a:pPr/>
              <a:t>22/07/2024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2BD3894-1F1E-4AF9-9F52-40489B881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D41A7DE-283C-4DD3-8147-8BA78F09A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3DDE-23FE-4B4E-8160-1544B0A0A207}" type="slidenum">
              <a:rPr lang="pt-PT" smtClean="0"/>
              <a:pPr/>
              <a:t>‹Nr.›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5687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EB9BDD-E5F5-4E81-8937-6E3DC0C71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0D2B89A1-066C-4E8E-9B3B-363D4A197C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D297F4A-9E1F-4F28-8362-E5C1A9D73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CF42-8BD0-4FF9-B71B-520DEB6F0520}" type="datetimeFigureOut">
              <a:rPr lang="pt-PT" smtClean="0"/>
              <a:pPr/>
              <a:t>22/07/2024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524D081-3EFE-457C-B96B-F01EB2AD8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18EF1AF8-8D63-4AB7-8EFD-293D5FA64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3DDE-23FE-4B4E-8160-1544B0A0A207}" type="slidenum">
              <a:rPr lang="pt-PT" smtClean="0"/>
              <a:pPr/>
              <a:t>‹Nr.›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949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E507E6-2493-4C9F-A2D1-3739DFCBE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97FEC965-BFDC-4DBE-85F0-6E9E8F5371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174286F0-046A-437A-8A60-E4B4E3F71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CF42-8BD0-4FF9-B71B-520DEB6F0520}" type="datetimeFigureOut">
              <a:rPr lang="pt-PT" smtClean="0"/>
              <a:pPr/>
              <a:t>22/07/2024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E3D6E22-A863-44CD-A2B7-BD79115E5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76D722C-18F7-424F-B809-594A066FB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3DDE-23FE-4B4E-8160-1544B0A0A207}" type="slidenum">
              <a:rPr lang="pt-PT" smtClean="0"/>
              <a:pPr/>
              <a:t>‹Nr.›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12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227FAF-D817-4CC5-8576-9F8DFBCC1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F7F81B1-2457-479F-A490-BEB836192B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2D225D9D-C1FC-4274-8657-20732EFD0C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F9EE9D95-116B-4401-9EC0-9BE9FCAFE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CF42-8BD0-4FF9-B71B-520DEB6F0520}" type="datetimeFigureOut">
              <a:rPr lang="pt-PT" smtClean="0"/>
              <a:pPr/>
              <a:t>22/07/2024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33646386-7B40-4464-9459-B0F232A9A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D2CBE6ED-2ADC-4B96-A268-60CCE9855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3DDE-23FE-4B4E-8160-1544B0A0A207}" type="slidenum">
              <a:rPr lang="pt-PT" smtClean="0"/>
              <a:pPr/>
              <a:t>‹Nr.›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687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BF38B2-55E3-4766-B553-A6797415B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C7ED3B0B-FFDF-4131-9E43-482B0D24A4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47E9EB68-6ECA-4CE8-B0B8-84752825AE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3377180E-8156-4943-9E3C-0E765BA65F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706B1AEC-D841-4A55-82F7-89EB52D53B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75021620-1C21-4C9D-B045-BBAA33AF7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CF42-8BD0-4FF9-B71B-520DEB6F0520}" type="datetimeFigureOut">
              <a:rPr lang="pt-PT" smtClean="0"/>
              <a:pPr/>
              <a:t>22/07/2024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2BF89445-5A3A-4FF9-88A9-224231D04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C9501401-1A0D-4BD0-9DC6-30A310D0C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3DDE-23FE-4B4E-8160-1544B0A0A207}" type="slidenum">
              <a:rPr lang="pt-PT" smtClean="0"/>
              <a:pPr/>
              <a:t>‹Nr.›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9160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2F32B8-4964-43E6-AAF7-48FD508BF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21BAC1B6-9A98-4333-8084-12F8F272D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CF42-8BD0-4FF9-B71B-520DEB6F0520}" type="datetimeFigureOut">
              <a:rPr lang="pt-PT" smtClean="0"/>
              <a:pPr/>
              <a:t>22/07/2024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66A8E5CE-3949-42E2-8B17-5ABC2ADB7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78A6995F-A1B5-4A45-A658-92DC07AA6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3DDE-23FE-4B4E-8160-1544B0A0A207}" type="slidenum">
              <a:rPr lang="pt-PT" smtClean="0"/>
              <a:pPr/>
              <a:t>‹Nr.›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8551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49584D1F-3621-4084-BF66-CC4D3BD2D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CF42-8BD0-4FF9-B71B-520DEB6F0520}" type="datetimeFigureOut">
              <a:rPr lang="pt-PT" smtClean="0"/>
              <a:pPr/>
              <a:t>22/07/2024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9EF15CDE-84D8-48D6-915A-80194212A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8D4C2CD8-169D-430C-91F8-1D235DB93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3DDE-23FE-4B4E-8160-1544B0A0A207}" type="slidenum">
              <a:rPr lang="pt-PT" smtClean="0"/>
              <a:pPr/>
              <a:t>‹Nr.›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9119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DCCF52-6F4B-46A5-9ECC-AD255BD7F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F0BCF6C-C8D3-48FF-BC7F-CAA001658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8E8D0CD6-9083-4B93-81F7-B95CEECE9B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F50D8E13-8689-418D-8C11-E93F293B0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CF42-8BD0-4FF9-B71B-520DEB6F0520}" type="datetimeFigureOut">
              <a:rPr lang="pt-PT" smtClean="0"/>
              <a:pPr/>
              <a:t>22/07/2024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7257882B-522D-49B5-8997-5E5E4EA14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7F157D10-9C7B-437D-9F88-A66EC1097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3DDE-23FE-4B4E-8160-1544B0A0A207}" type="slidenum">
              <a:rPr lang="pt-PT" smtClean="0"/>
              <a:pPr/>
              <a:t>‹Nr.›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9374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39F6DA-4B35-4D25-8D18-DB5FAACC3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8DB2BE4D-A5C2-434D-BA19-47E973708D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3DF6BCFA-05DB-4FB4-9624-55864C53BF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CDC6FEFD-3C87-4FC7-AA26-32CF84836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CF42-8BD0-4FF9-B71B-520DEB6F0520}" type="datetimeFigureOut">
              <a:rPr lang="pt-PT" smtClean="0"/>
              <a:pPr/>
              <a:t>22/07/2024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E2F51AA4-E842-4A15-ADD6-21880DAA4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2AD019F2-9116-492E-B04C-488319FCC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3DDE-23FE-4B4E-8160-1544B0A0A207}" type="slidenum">
              <a:rPr lang="pt-PT" smtClean="0"/>
              <a:pPr/>
              <a:t>‹Nr.›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1671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A6D49100-A111-420D-B32A-10D187943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E0CA259C-CDB7-4C57-933A-01220F0808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BB5FD353-2A92-40C5-91CE-6CF1D99D93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8CF42-8BD0-4FF9-B71B-520DEB6F0520}" type="datetimeFigureOut">
              <a:rPr lang="pt-PT" smtClean="0"/>
              <a:pPr/>
              <a:t>22/07/2024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29045A8F-AF3F-4A90-BED6-A3FDD7AEC6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F5A87B8-0102-4338-BA0B-74EEDEE505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23DDE-23FE-4B4E-8160-1544B0A0A207}" type="slidenum">
              <a:rPr lang="pt-PT" smtClean="0"/>
              <a:pPr/>
              <a:t>‹Nr.›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0834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75F7F895-142C-4F1D-B3D3-4B83F0A72BBF}"/>
              </a:ext>
            </a:extLst>
          </p:cNvPr>
          <p:cNvSpPr/>
          <p:nvPr/>
        </p:nvSpPr>
        <p:spPr>
          <a:xfrm>
            <a:off x="1461528" y="1643187"/>
            <a:ext cx="3600000" cy="3600000"/>
          </a:xfrm>
          <a:prstGeom prst="rect">
            <a:avLst/>
          </a:prstGeom>
          <a:solidFill>
            <a:srgbClr val="E922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54ECC7C9-ACFA-4E13-AC0D-13DDDECE2996}"/>
              </a:ext>
            </a:extLst>
          </p:cNvPr>
          <p:cNvSpPr/>
          <p:nvPr/>
        </p:nvSpPr>
        <p:spPr>
          <a:xfrm>
            <a:off x="6251285" y="1690688"/>
            <a:ext cx="3600000" cy="3600000"/>
          </a:xfrm>
          <a:prstGeom prst="rect">
            <a:avLst/>
          </a:prstGeom>
          <a:solidFill>
            <a:srgbClr val="EC6A0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E60628CE-285A-4279-B862-7A49F6DF727F}"/>
              </a:ext>
            </a:extLst>
          </p:cNvPr>
          <p:cNvSpPr/>
          <p:nvPr/>
        </p:nvSpPr>
        <p:spPr>
          <a:xfrm>
            <a:off x="1461528" y="5243187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719E07A7-3F96-4DAE-9D40-10086C299363}"/>
              </a:ext>
            </a:extLst>
          </p:cNvPr>
          <p:cNvSpPr/>
          <p:nvPr/>
        </p:nvSpPr>
        <p:spPr>
          <a:xfrm>
            <a:off x="6251285" y="5290688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76020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CE3CE5AE-2DBD-4BCA-A34D-EE854198746F}"/>
              </a:ext>
            </a:extLst>
          </p:cNvPr>
          <p:cNvSpPr/>
          <p:nvPr/>
        </p:nvSpPr>
        <p:spPr>
          <a:xfrm>
            <a:off x="1825791" y="1548184"/>
            <a:ext cx="3600000" cy="3600000"/>
          </a:xfrm>
          <a:prstGeom prst="rect">
            <a:avLst/>
          </a:prstGeom>
          <a:solidFill>
            <a:srgbClr val="F6C8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A99824B2-20D8-43F8-981A-4FAD52992758}"/>
              </a:ext>
            </a:extLst>
          </p:cNvPr>
          <p:cNvSpPr/>
          <p:nvPr/>
        </p:nvSpPr>
        <p:spPr>
          <a:xfrm>
            <a:off x="1825791" y="5148184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8" name="Retângulo 3">
            <a:extLst>
              <a:ext uri="{FF2B5EF4-FFF2-40B4-BE49-F238E27FC236}">
                <a16:creationId xmlns:a16="http://schemas.microsoft.com/office/drawing/2014/main" id="{75F7F895-142C-4F1D-B3D3-4B83F0A72BBF}"/>
              </a:ext>
            </a:extLst>
          </p:cNvPr>
          <p:cNvSpPr/>
          <p:nvPr/>
        </p:nvSpPr>
        <p:spPr>
          <a:xfrm>
            <a:off x="6410254" y="1548186"/>
            <a:ext cx="3600000" cy="3600000"/>
          </a:xfrm>
          <a:prstGeom prst="rect">
            <a:avLst/>
          </a:prstGeom>
          <a:solidFill>
            <a:srgbClr val="F7F0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" name="Retângulo 6">
            <a:extLst>
              <a:ext uri="{FF2B5EF4-FFF2-40B4-BE49-F238E27FC236}">
                <a16:creationId xmlns:a16="http://schemas.microsoft.com/office/drawing/2014/main" id="{18C54C7C-D235-46FB-A761-939538993EAE}"/>
              </a:ext>
            </a:extLst>
          </p:cNvPr>
          <p:cNvSpPr/>
          <p:nvPr/>
        </p:nvSpPr>
        <p:spPr>
          <a:xfrm>
            <a:off x="6413539" y="5148186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376020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54ECC7C9-ACFA-4E13-AC0D-13DDDECE2996}"/>
              </a:ext>
            </a:extLst>
          </p:cNvPr>
          <p:cNvSpPr/>
          <p:nvPr/>
        </p:nvSpPr>
        <p:spPr>
          <a:xfrm>
            <a:off x="1600454" y="1655062"/>
            <a:ext cx="3600000" cy="3600000"/>
          </a:xfrm>
          <a:prstGeom prst="rect">
            <a:avLst/>
          </a:prstGeom>
          <a:solidFill>
            <a:srgbClr val="B7D4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CE3CE5AE-2DBD-4BCA-A34D-EE854198746F}"/>
              </a:ext>
            </a:extLst>
          </p:cNvPr>
          <p:cNvSpPr/>
          <p:nvPr/>
        </p:nvSpPr>
        <p:spPr>
          <a:xfrm>
            <a:off x="6789677" y="1631311"/>
            <a:ext cx="3600000" cy="3600000"/>
          </a:xfrm>
          <a:prstGeom prst="rect">
            <a:avLst/>
          </a:prstGeom>
          <a:solidFill>
            <a:srgbClr val="88C3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05C7144D-B17C-4B4A-92BC-BA6C201C04A8}"/>
              </a:ext>
            </a:extLst>
          </p:cNvPr>
          <p:cNvSpPr/>
          <p:nvPr/>
        </p:nvSpPr>
        <p:spPr>
          <a:xfrm>
            <a:off x="1619909" y="5255062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2A27FCBD-4F59-4891-A757-037F7022B000}"/>
              </a:ext>
            </a:extLst>
          </p:cNvPr>
          <p:cNvSpPr/>
          <p:nvPr/>
        </p:nvSpPr>
        <p:spPr>
          <a:xfrm>
            <a:off x="6789677" y="5231311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4281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EC73C5-25E9-4ACB-A378-7B7EEE8A8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248CEE6B-F026-42EC-A4D7-244FFB695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75F7F895-142C-4F1D-B3D3-4B83F0A72BBF}"/>
              </a:ext>
            </a:extLst>
          </p:cNvPr>
          <p:cNvSpPr/>
          <p:nvPr/>
        </p:nvSpPr>
        <p:spPr>
          <a:xfrm>
            <a:off x="1838254" y="1797566"/>
            <a:ext cx="3600000" cy="3600000"/>
          </a:xfrm>
          <a:prstGeom prst="rect">
            <a:avLst/>
          </a:prstGeom>
          <a:solidFill>
            <a:srgbClr val="57B7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54ECC7C9-ACFA-4E13-AC0D-13DDDECE2996}"/>
              </a:ext>
            </a:extLst>
          </p:cNvPr>
          <p:cNvSpPr/>
          <p:nvPr/>
        </p:nvSpPr>
        <p:spPr>
          <a:xfrm>
            <a:off x="6944350" y="1773815"/>
            <a:ext cx="3600000" cy="3600000"/>
          </a:xfrm>
          <a:prstGeom prst="rect">
            <a:avLst/>
          </a:prstGeom>
          <a:solidFill>
            <a:srgbClr val="41AB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1DEC9AE6-9F07-4FD1-B828-676EFC936657}"/>
              </a:ext>
            </a:extLst>
          </p:cNvPr>
          <p:cNvSpPr/>
          <p:nvPr/>
        </p:nvSpPr>
        <p:spPr>
          <a:xfrm>
            <a:off x="1829663" y="5397566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378372B-6B84-40D8-BC97-E6736A196377}"/>
              </a:ext>
            </a:extLst>
          </p:cNvPr>
          <p:cNvSpPr/>
          <p:nvPr/>
        </p:nvSpPr>
        <p:spPr>
          <a:xfrm>
            <a:off x="6963805" y="5373815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024532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EC73C5-25E9-4ACB-A378-7B7EEE8A8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248CEE6B-F026-42EC-A4D7-244FFB695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CE3CE5AE-2DBD-4BCA-A34D-EE854198746F}"/>
              </a:ext>
            </a:extLst>
          </p:cNvPr>
          <p:cNvSpPr/>
          <p:nvPr/>
        </p:nvSpPr>
        <p:spPr>
          <a:xfrm>
            <a:off x="1920793" y="1655062"/>
            <a:ext cx="3600000" cy="3600000"/>
          </a:xfrm>
          <a:prstGeom prst="rect">
            <a:avLst/>
          </a:prstGeom>
          <a:solidFill>
            <a:srgbClr val="36B4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79D9FCE2-2FA5-4ECB-895D-27C65285B871}"/>
              </a:ext>
            </a:extLst>
          </p:cNvPr>
          <p:cNvSpPr/>
          <p:nvPr/>
        </p:nvSpPr>
        <p:spPr>
          <a:xfrm>
            <a:off x="1920793" y="5255062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0" name="Retângulo 3">
            <a:extLst>
              <a:ext uri="{FF2B5EF4-FFF2-40B4-BE49-F238E27FC236}">
                <a16:creationId xmlns:a16="http://schemas.microsoft.com/office/drawing/2014/main" id="{75F7F895-142C-4F1D-B3D3-4B83F0A72BBF}"/>
              </a:ext>
            </a:extLst>
          </p:cNvPr>
          <p:cNvSpPr/>
          <p:nvPr/>
        </p:nvSpPr>
        <p:spPr>
          <a:xfrm>
            <a:off x="7182150" y="1655062"/>
            <a:ext cx="3600000" cy="3600000"/>
          </a:xfrm>
          <a:prstGeom prst="rect">
            <a:avLst/>
          </a:prstGeom>
          <a:solidFill>
            <a:srgbClr val="2DB9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1" name="Retângulo 6">
            <a:extLst>
              <a:ext uri="{FF2B5EF4-FFF2-40B4-BE49-F238E27FC236}">
                <a16:creationId xmlns:a16="http://schemas.microsoft.com/office/drawing/2014/main" id="{54BE6933-EE29-4F5C-A4A3-95154526C933}"/>
              </a:ext>
            </a:extLst>
          </p:cNvPr>
          <p:cNvSpPr/>
          <p:nvPr/>
        </p:nvSpPr>
        <p:spPr>
          <a:xfrm>
            <a:off x="7185435" y="5255062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024532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EC73C5-25E9-4ACB-A378-7B7EEE8A8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248CEE6B-F026-42EC-A4D7-244FFB695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54ECC7C9-ACFA-4E13-AC0D-13DDDECE2996}"/>
              </a:ext>
            </a:extLst>
          </p:cNvPr>
          <p:cNvSpPr/>
          <p:nvPr/>
        </p:nvSpPr>
        <p:spPr>
          <a:xfrm>
            <a:off x="1315445" y="1690688"/>
            <a:ext cx="3600000" cy="3600000"/>
          </a:xfrm>
          <a:prstGeom prst="rect">
            <a:avLst/>
          </a:prstGeom>
          <a:solidFill>
            <a:srgbClr val="4B8ED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CE3CE5AE-2DBD-4BCA-A34D-EE854198746F}"/>
              </a:ext>
            </a:extLst>
          </p:cNvPr>
          <p:cNvSpPr/>
          <p:nvPr/>
        </p:nvSpPr>
        <p:spPr>
          <a:xfrm>
            <a:off x="6860928" y="1702564"/>
            <a:ext cx="3600000" cy="3600000"/>
          </a:xfrm>
          <a:prstGeom prst="rect">
            <a:avLst/>
          </a:prstGeom>
          <a:solidFill>
            <a:srgbClr val="3951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BB43A346-9AF7-4E6E-8BDD-B255429D5350}"/>
              </a:ext>
            </a:extLst>
          </p:cNvPr>
          <p:cNvSpPr/>
          <p:nvPr/>
        </p:nvSpPr>
        <p:spPr>
          <a:xfrm>
            <a:off x="1334900" y="5290688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B5769D41-1F8D-488C-80B8-26083CFAD6FE}"/>
              </a:ext>
            </a:extLst>
          </p:cNvPr>
          <p:cNvSpPr/>
          <p:nvPr/>
        </p:nvSpPr>
        <p:spPr>
          <a:xfrm>
            <a:off x="6860928" y="5302564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534580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EC73C5-25E9-4ACB-A378-7B7EEE8A8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248CEE6B-F026-42EC-A4D7-244FFB695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75F7F895-142C-4F1D-B3D3-4B83F0A72BBF}"/>
              </a:ext>
            </a:extLst>
          </p:cNvPr>
          <p:cNvSpPr/>
          <p:nvPr/>
        </p:nvSpPr>
        <p:spPr>
          <a:xfrm>
            <a:off x="1078233" y="1666938"/>
            <a:ext cx="3600000" cy="3600000"/>
          </a:xfrm>
          <a:prstGeom prst="rect">
            <a:avLst/>
          </a:prstGeom>
          <a:solidFill>
            <a:srgbClr val="594F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54ECC7C9-ACFA-4E13-AC0D-13DDDECE2996}"/>
              </a:ext>
            </a:extLst>
          </p:cNvPr>
          <p:cNvSpPr/>
          <p:nvPr/>
        </p:nvSpPr>
        <p:spPr>
          <a:xfrm>
            <a:off x="6469336" y="1678813"/>
            <a:ext cx="3600000" cy="3600000"/>
          </a:xfrm>
          <a:prstGeom prst="rect">
            <a:avLst/>
          </a:prstGeom>
          <a:solidFill>
            <a:srgbClr val="6242A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41B137E0-44B7-4378-82B7-6574B9B0CA3F}"/>
              </a:ext>
            </a:extLst>
          </p:cNvPr>
          <p:cNvSpPr/>
          <p:nvPr/>
        </p:nvSpPr>
        <p:spPr>
          <a:xfrm>
            <a:off x="1081518" y="5266938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FF7F043A-4AAE-4550-9FAE-D777FE0F1EDC}"/>
              </a:ext>
            </a:extLst>
          </p:cNvPr>
          <p:cNvSpPr/>
          <p:nvPr/>
        </p:nvSpPr>
        <p:spPr>
          <a:xfrm>
            <a:off x="6476915" y="5278813"/>
            <a:ext cx="3593359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633799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EC73C5-25E9-4ACB-A378-7B7EEE8A8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248CEE6B-F026-42EC-A4D7-244FFB695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t-PT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CE3CE5AE-2DBD-4BCA-A34D-EE854198746F}"/>
              </a:ext>
            </a:extLst>
          </p:cNvPr>
          <p:cNvSpPr/>
          <p:nvPr/>
        </p:nvSpPr>
        <p:spPr>
          <a:xfrm>
            <a:off x="4058351" y="1773815"/>
            <a:ext cx="3600000" cy="3600000"/>
          </a:xfrm>
          <a:prstGeom prst="rect">
            <a:avLst/>
          </a:prstGeom>
          <a:solidFill>
            <a:srgbClr val="4429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5354E2E4-87F1-4015-B4EC-E705459F689B}"/>
              </a:ext>
            </a:extLst>
          </p:cNvPr>
          <p:cNvSpPr/>
          <p:nvPr/>
        </p:nvSpPr>
        <p:spPr>
          <a:xfrm>
            <a:off x="4058351" y="5373815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6337990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Breitbild</PresentationFormat>
  <Paragraphs>15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do 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Paulo Torcato</dc:creator>
  <cp:lastModifiedBy>Nadine Püschel</cp:lastModifiedBy>
  <cp:revision>6</cp:revision>
  <dcterms:created xsi:type="dcterms:W3CDTF">2023-11-05T18:24:49Z</dcterms:created>
  <dcterms:modified xsi:type="dcterms:W3CDTF">2024-07-22T09:06:09Z</dcterms:modified>
</cp:coreProperties>
</file>